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54" d="100"/>
          <a:sy n="54" d="100"/>
        </p:scale>
        <p:origin x="9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366" y="537882"/>
            <a:ext cx="9861175" cy="2885424"/>
          </a:xfrm>
        </p:spPr>
        <p:txBody>
          <a:bodyPr/>
          <a:lstStyle/>
          <a:p>
            <a:pPr algn="ctr"/>
            <a:r>
              <a:rPr lang="ru-RU" b="1" dirty="0"/>
              <a:t> </a:t>
            </a:r>
            <a:r>
              <a:rPr lang="ru-RU" sz="4000" b="1" dirty="0">
                <a:solidFill>
                  <a:schemeClr val="tx1"/>
                </a:solidFill>
              </a:rPr>
              <a:t>Тема 4. Специфика менеджмента некоммерческих организаций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39904" y="3585882"/>
            <a:ext cx="9932896" cy="1272989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Определение и основные особенности некоммерческих организаций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Основные особенности управления некоммерческими организациями</a:t>
            </a:r>
          </a:p>
        </p:txBody>
      </p:sp>
    </p:spTree>
    <p:extLst>
      <p:ext uri="{BB962C8B-B14F-4D97-AF65-F5344CB8AC3E}">
        <p14:creationId xmlns:p14="http://schemas.microsoft.com/office/powerpoint/2010/main" val="459564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63389"/>
            <a:ext cx="10223748" cy="5377974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некоммерческих организаций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 факт, что НКО не выплачивают дивидендов и не дают коммерческих выгод своим учредителям и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стейкхолдерам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означает, что руководители НКО не должны заботиться об эффективности работы своей организации. </a:t>
            </a:r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противном случае НКО превратится в источник благотворительности или обогащения отдельных лиц (например, за счёт выплаты сотрудникам 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эксᴨертам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чрезмерно больших гонораров, вознаграждений, премий и т.п.).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583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04801"/>
            <a:ext cx="10564407" cy="5736562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Рассматривая конкретные методы оценки эффективности управления,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 следующий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критериев, ориентируясь, главным образом, на коммерческие организации: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качество управления;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качество продукции и услуг;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способность к нововведениям;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объём долгосрочных инвестиций;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финансовое положение;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способность к привлечению, развитию высококачественных человеческих ресурсов;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ответственность ᴨперед обществом и окружающей средой;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широкое использование активов компании.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927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153" y="609601"/>
            <a:ext cx="10811435" cy="5611905"/>
          </a:xfrm>
        </p:spPr>
        <p:txBody>
          <a:bodyPr>
            <a:normAutofit/>
          </a:bodyPr>
          <a:lstStyle/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 для решения этой задачи может послужить выделение четырёх подходов к разработке критериев: целевого, процессного, ресурсного подхода с позиций групп поддержки (стейкхолдеров).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Целевой подход основывается на утверждении, что все критерии эффективности организации прямо или косвенно связаны с целями. Однако конфликтующие, разноплановые, неопределённые и размытые цели, свойственные НКО, затрудняют построение иерархии целей, выделение главной, определяющей.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Процессный подход уделяет внимание социальным процессам в организации -- мотивации, коммуникации, работе в команде, лояльности организационным целям, процессу принятия решений.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301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012" y="412376"/>
            <a:ext cx="10883153" cy="6042211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Ресурсный подход связывает эффективность с рациональным потреблением ресурсов. Он направлен на учёт изменений в общественном мнении во внешней среде, в том числе политических и социальных факторов, и поддерживаемых социальными группами ценностей. Ресурсы, потребляемые НКО, всегда ограничены и дефицитны. В связи с этим оценка эффективности деятельности адмиʜᴎϲтрации часто связывается с умением находить новые источники поступления ресурсов, чаще всего финансовых.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Подход с позиций стейкхолдеров пытается преодолеть ограниченность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ᴨ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ервых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трёх. В данном случае эффективность определяется, как способность удовлетворять потребности и ожидания максимального количества стейкхолдеров организации -- спонсоров, представителей общественности, экологических организаций, церковных общин, профсоюзов, общественных объединений и т.д. </a:t>
            </a:r>
          </a:p>
        </p:txBody>
      </p:sp>
    </p:spTree>
    <p:extLst>
      <p:ext uri="{BB962C8B-B14F-4D97-AF65-F5344CB8AC3E}">
        <p14:creationId xmlns:p14="http://schemas.microsoft.com/office/powerpoint/2010/main" val="891213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19953"/>
            <a:ext cx="10618196" cy="552140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власти в НКО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Формальные структуры власти коммерческой фирмы чаще всего имеют тенденцию плавно переходить от собственников-акционеров фирмы к совету директоров, который затем назначает председателя совета директоров (СЕО). Итак, СЕО является наиболее наделенным властью индивидом на фирме, и он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делеᴦᴎ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рует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формальную власть подчиненным менеджерам.</a:t>
            </a:r>
          </a:p>
          <a:p>
            <a:pPr algn="just"/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при определ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ённых обстоятельствах такая простая картина существенно усложняется за счёт привнесения в неё неформальной власти специалистов,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некотоҏыҳ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экспертов, опосредовано влияющих на процесс принятия решений. Обычно сотрудники без труда распознают такую усложненную структуру власти в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7304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152" y="519953"/>
            <a:ext cx="11008659" cy="5952565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НКО же демонстрируют широкое разнообразие структур власти. Решающим здесь является то обстоятельство, что влияние внешних стейкхолдеров на разработку стратегии НКО является несравненно большим, чем в коммерческой фирме. Наиболее влиятельными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члены попечительных или опекунских советов, которые часто представляют интересы общественности в целом или её определённых групп.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следует, что власть руководителей НКО существенно, а иногда и жёстко ограничивается желаниями стейкхолдеров: руководители подотчетны им и должны идентифицировать их в своей деятельности, получать от них одобрение на те или иные действия и соответствующие рекомендации.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4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614148" cy="112955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1. Определение и основные особенности некоммерческих организаций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39153"/>
            <a:ext cx="10671984" cy="4679576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странах, где признаётся частная собственность, и существует или формируется рыночная экономика, всё множество юридических лиц принято подразделять на три сектора.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сектор объединяет государственные и муниципальные организации, то есть организации, имущество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котоҏыҳ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находится в государственной или муниципальной собственности.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сектор - частные коммерческие организации, то есть организации, преследующие извлечение прибыли в качестве основной цели своей деятельности, и имущество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котоҏыҳ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находится в государственной или муниципальной собственности.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сектор - частные некоммерческие организации.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753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17177"/>
            <a:ext cx="9793442" cy="5324186"/>
          </a:xfrm>
        </p:spPr>
        <p:txBody>
          <a:bodyPr/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отличительным признаком этих организаций является то, что они не имеют извлечение прибыли в качестве основной цели своей деятельности и не распределяют полученную прибыль среди своих участников. Второй отличительный признак - имущество этих организаций не находится в государственной или муниципальной собственности.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Нередко эти сектора называются соответственно Государственным, Коммерческим и Некоммерческим.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965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76519"/>
            <a:ext cx="10098242" cy="566484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 же время, некоммерческие юридические лица имеют ряд иных особенностей, не характерных для коммерческих организаций.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Во-ᴨ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ервых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отличие от коммерческих, некоммерческие организации могут создаваться в любых формах, предусмотренных не только Гражданским кодексом, но и другими законами.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 отличие некоммерческих юридических лиц от коммерческих состоит в том, что их правоспособность является специальной, т.е. некоммерческие юридические лица вправе осуществлять только те виды деятельности, которые прямо предусмотрены их учредительными документами и законом.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700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84095"/>
            <a:ext cx="9829301" cy="5557268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В-третьих, существенным различием является также то, что НКО (за исключением потребительских кооперативов и благотворительных или иных фондов) не могут быть признаны несостоятельными (банкротами) по решению суда, если они не в состоянии удовлетворить требования кредиторов. В случае же ликвидации НКО имущество, оставшееся после расчётов с кредиторами, направляется на цели, для достижения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была создана организация. Исключение составляют потребительские кооперативы и некоммерческие партнёрства, члены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получить ликвидационную квоту, если иное не предусмотрено законом или учредительными документами данной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275879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12377"/>
            <a:ext cx="8596668" cy="5628986"/>
          </a:xfrm>
        </p:spPr>
        <p:txBody>
          <a:bodyPr/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НКО могут быть не только благотворительными организациями, но 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благополучателями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есть получать благотворительные пожертвования от благотворителей, помощь добровольцев.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7310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81066" cy="13208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 Основные особенности управления некоммерческими организациями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75013"/>
            <a:ext cx="9667937" cy="4266350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контролем руководителя НКО могут находиться средства, предназначенные для решения социальных и гуманитарных задач, сопоставимые с активами крупных корпораций. Однако управление этими средствами и ресурсами, как правило, ограничено. Менеджеры НКО работают в условиях более жёсткой регламентации деятельности; их инициатива стеснена нормами и ограничениями, устанавливаемыми государством.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791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94447"/>
            <a:ext cx="9524501" cy="5646915"/>
          </a:xfrm>
        </p:spPr>
        <p:txBody>
          <a:bodyPr/>
          <a:lstStyle/>
          <a:p>
            <a:pPr indent="3429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Следовательно, имеются существенные трудности для непосредственного ᴨ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ереноса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методов стратегического планирования и управления, систем принятия решений и механизмов контроля, полученных на основании исследования корпораций, на НКО.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можно преодолеть, рассмотрев различия целей этих организаций, подходов к оценке их эффективности и процессов принятия решений.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3903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235" y="591671"/>
            <a:ext cx="11080377" cy="6042211"/>
          </a:xfrm>
        </p:spPr>
        <p:txBody>
          <a:bodyPr>
            <a:normAutofit/>
          </a:bodyPr>
          <a:lstStyle/>
          <a:p>
            <a:pPr indent="3429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всего, цели организации различаются как по времени, так и по масштабам. Цели организованы иерархически и составляют сложную систему взаимосвязанных и взаимозависимых задач и определяются миссией организации. Это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общим, как для корпорации, так и для НКО.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существуют отличия в миссии коммерческих организаций и НКО. Миссии НКО, в отличие от корпоративных, часто по форме напоминают скорее договоры, чем планы.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нельзя изменять по прихоти адмиʜᴎϲтрации,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попечительного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совета или других влиятельных стейкхолдеров: такие изменения всегда вызывают общественный резонанс и привлекают внимание контролирующих государственных органов. </a:t>
            </a:r>
          </a:p>
        </p:txBody>
      </p:sp>
    </p:spTree>
    <p:extLst>
      <p:ext uri="{BB962C8B-B14F-4D97-AF65-F5344CB8AC3E}">
        <p14:creationId xmlns:p14="http://schemas.microsoft.com/office/powerpoint/2010/main" val="367632925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1083</Words>
  <Application>Microsoft Office PowerPoint</Application>
  <PresentationFormat>Широкоэкранный</PresentationFormat>
  <Paragraphs>44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Trebuchet MS</vt:lpstr>
      <vt:lpstr>Wingdings 3</vt:lpstr>
      <vt:lpstr>Аспект</vt:lpstr>
      <vt:lpstr> Тема 4. Специфика менеджмента некоммерческих организаций </vt:lpstr>
      <vt:lpstr>1. Определение и основные особенности некоммерческих организаций </vt:lpstr>
      <vt:lpstr>Презентация PowerPoint</vt:lpstr>
      <vt:lpstr>Презентация PowerPoint</vt:lpstr>
      <vt:lpstr>Презентация PowerPoint</vt:lpstr>
      <vt:lpstr>Презентация PowerPoint</vt:lpstr>
      <vt:lpstr>2. Основные особенности управления некоммерческими организациями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Специфика менеджмента некоммерческих организаций</dc:title>
  <dc:creator>Пользователь Windows</dc:creator>
  <cp:lastModifiedBy>Пользователь Windows</cp:lastModifiedBy>
  <cp:revision>3</cp:revision>
  <dcterms:created xsi:type="dcterms:W3CDTF">2017-09-19T07:39:39Z</dcterms:created>
  <dcterms:modified xsi:type="dcterms:W3CDTF">2017-09-19T08:03:30Z</dcterms:modified>
</cp:coreProperties>
</file>